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F321F-78EA-433E-A9A9-D69FA059F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3662ED-16EF-4D98-A7A0-CF5F384E2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19252-CFBE-4FED-A957-B641102C5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14F7B-9401-43BD-9E4D-0803A0A2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2722B-33AE-450B-9A98-DD55B3A4A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166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8A484-48D8-4E96-A827-E88132C59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2921E7-770B-4768-BDB5-F2BA6AC28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A4271-9CF1-4037-B50D-FA9C8202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44C3B-E461-41C0-BA70-C1471EECF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142E2-2452-45DF-BF7B-09F48EFD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8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89B0DA-718D-486C-ADD4-D5C7365E8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81B63-9068-42FD-AA7A-25FBBF92C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BCE8D-996E-4292-AC88-1CFA49DD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EC18E-8DC1-4D58-8BCA-19A623588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79631-95BE-4647-B3E7-BA384003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45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0FAC-EB93-4641-9C6C-D31DED2E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5211A-403E-4F5A-AF33-E0DD4F9A3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DD033-3F3D-4C15-B803-F0A10AE9A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FF43F-D297-44DE-9C3C-88DE23CAB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51AF4-F0D7-4ECD-85B5-CFFE35D8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39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B624-8F30-411C-A665-882603CC9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EC4D8-916C-4DB3-80B1-373F57270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E84F2-34BE-41B4-B1EA-BBDD9F3BB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D3163-1090-4069-BB89-4F5E7CC0D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08824-CFCD-4860-93CF-DF8F0FD25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34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9C40E-A494-4D12-B3CE-A92EBA29B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641A3-7C32-4BF8-8ED2-BBA929DB9E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0BEA0-5A35-49F2-9DAA-1225B5130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750632-34D4-47D3-8470-D8A3C06E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5A301-6FCE-4B23-B21A-7C040994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40677D-EF86-45CF-9CB4-A126586EB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68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53AFB-EBE0-426D-97FF-8936AD73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E1D0E-34B5-4C2C-B9CD-A4A6A9E14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73218C-497D-4C33-AE40-0FE96EAA5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44F1AE-8226-4F3B-B2A0-DF97CE77E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2A7A87-0FC5-48B7-8CEE-4D7092CD0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8EC6FC-004D-40D9-A86A-1F0DE0D1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914650-669B-4C09-BB48-F13AC136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E22AC6-5F74-4BDD-8651-1FB4759E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36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BFCD-AC60-4D25-8FB2-597DDABF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BA8974-6597-4FA5-A79D-02F4302DA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784AA-44C7-4729-B645-878D7369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40AE7-864A-4359-8FD1-F94CCFF4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21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5E28E7-C4B8-4083-B1D9-03463B91B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97636D-2F90-4EFB-931B-EA416D60F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3166C-9696-43BB-AF3D-C88997E2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71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2701-1BB8-4F4D-867A-BC75A665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35991-F2E4-4644-965B-93668DE6E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68C3B-A72C-4015-989B-B3CD32264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37C6E-9050-41CD-93BB-7A70ADB37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953444-7D2B-4C8C-8430-CCAEF7C72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9EABA9-5D60-43F2-A473-913634426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74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DAF1-FDE0-45CF-94B1-608FA8FB2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4FFFD2-86E6-4084-85CE-0E425ECF3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9BD4F-AEB7-4111-8466-50144E4B8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14223-987D-4D72-BFC9-89D97C50A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B1CD6-FB0C-46B0-A157-71B393D2D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B5B16-D1EB-49C6-8742-244397B1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53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200C20-7BC9-46C2-BDDD-ECB72C7D0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70238-7DFA-488D-B9C3-1C1BDE50F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81715-DCDE-4C12-B5E6-04980F0EC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10E9A-B9E4-41B7-BE01-401C1E88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58379-24E4-4D62-B8C2-8FAEF48BD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B72C0-DD14-41ED-A548-10A0BAE0D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4E345-70BC-47D1-9C38-1E1F0165B5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35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27FF10-24C4-4969-80D8-5EC30072C65A}"/>
              </a:ext>
            </a:extLst>
          </p:cNvPr>
          <p:cNvSpPr/>
          <p:nvPr/>
        </p:nvSpPr>
        <p:spPr>
          <a:xfrm>
            <a:off x="189186" y="156728"/>
            <a:ext cx="11813628" cy="638503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77C3A-B76B-4613-9380-F0FB144F7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26" y="3082434"/>
            <a:ext cx="3400501" cy="34005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7A2819-353A-49A4-8338-CFAAAE5D1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517" y="412691"/>
            <a:ext cx="1425373" cy="18773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4596CC-718D-4D27-9A8B-D725EEEB1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88" y="409439"/>
            <a:ext cx="1251596" cy="18760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96834F-DBD3-4A16-A414-FEFE71C91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67" y="3885726"/>
            <a:ext cx="2641735" cy="26417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24CA5D-62AA-406F-A06D-D8C1252B7E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84" y="3098998"/>
            <a:ext cx="3334407" cy="33344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57BA91-2C40-4E5A-8F35-0A1C6AC37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67" y="1214261"/>
            <a:ext cx="2577409" cy="25774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79D92C-3A61-445E-AFC8-642A94FC6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61" y="426370"/>
            <a:ext cx="1466121" cy="180093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431B038-990A-45E9-8A91-BE9D86D00784}"/>
              </a:ext>
            </a:extLst>
          </p:cNvPr>
          <p:cNvSpPr txBox="1"/>
          <p:nvPr/>
        </p:nvSpPr>
        <p:spPr>
          <a:xfrm>
            <a:off x="507984" y="2285535"/>
            <a:ext cx="2432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SassoonPrimaryType" panose="00000400000000000000" pitchFamily="2" charset="0"/>
              </a:rPr>
              <a:t>Aaron </a:t>
            </a:r>
            <a:r>
              <a:rPr lang="en-GB" sz="1400" dirty="0" err="1">
                <a:latin typeface="SassoonPrimaryType" panose="00000400000000000000" pitchFamily="2" charset="0"/>
              </a:rPr>
              <a:t>McCaldon</a:t>
            </a:r>
            <a:endParaRPr lang="en-GB" sz="1400" dirty="0">
              <a:latin typeface="SassoonPrimaryType" panose="00000400000000000000" pitchFamily="2" charset="0"/>
            </a:endParaRPr>
          </a:p>
          <a:p>
            <a:r>
              <a:rPr lang="en-GB" sz="1400" dirty="0">
                <a:latin typeface="SassoonPrimaryType" panose="00000400000000000000" pitchFamily="2" charset="0"/>
              </a:rPr>
              <a:t>Head Teacher  DSL</a:t>
            </a:r>
          </a:p>
          <a:p>
            <a:r>
              <a:rPr lang="en-GB" sz="1400" dirty="0">
                <a:latin typeface="SassoonPrimaryType" panose="00000400000000000000" pitchFamily="2" charset="0"/>
              </a:rPr>
              <a:t>head@crockerton.wilts.sch.uk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2213DF-F971-47FE-B9E0-77CD23C13FA8}"/>
              </a:ext>
            </a:extLst>
          </p:cNvPr>
          <p:cNvSpPr txBox="1"/>
          <p:nvPr/>
        </p:nvSpPr>
        <p:spPr>
          <a:xfrm>
            <a:off x="2961670" y="2295069"/>
            <a:ext cx="2536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SassoonPrimaryType" panose="00000400000000000000" pitchFamily="2" charset="0"/>
              </a:rPr>
              <a:t>Kate Woodley</a:t>
            </a:r>
          </a:p>
          <a:p>
            <a:r>
              <a:rPr lang="en-GB" sz="1400" dirty="0">
                <a:latin typeface="SassoonPrimaryType" panose="00000400000000000000" pitchFamily="2" charset="0"/>
              </a:rPr>
              <a:t>Senior Teacher DDSL</a:t>
            </a:r>
          </a:p>
          <a:p>
            <a:r>
              <a:rPr lang="en-GB" sz="1400" dirty="0">
                <a:latin typeface="SassoonPrimaryType" panose="00000400000000000000" pitchFamily="2" charset="0"/>
              </a:rPr>
              <a:t>Woodley@crockerton.wilts.sch.uk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264DAD-5AC9-450F-A563-ED9D64EFF855}"/>
              </a:ext>
            </a:extLst>
          </p:cNvPr>
          <p:cNvSpPr txBox="1"/>
          <p:nvPr/>
        </p:nvSpPr>
        <p:spPr>
          <a:xfrm>
            <a:off x="5713042" y="2263446"/>
            <a:ext cx="29872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SassoonPrimaryType" panose="00000400000000000000" pitchFamily="2" charset="0"/>
              </a:rPr>
              <a:t>Angela Hossain</a:t>
            </a:r>
          </a:p>
          <a:p>
            <a:r>
              <a:rPr lang="en-GB" sz="1400" dirty="0">
                <a:latin typeface="SassoonPrimaryType" panose="00000400000000000000" pitchFamily="2" charset="0"/>
              </a:rPr>
              <a:t>Safeguarding Governor</a:t>
            </a:r>
          </a:p>
          <a:p>
            <a:r>
              <a:rPr lang="en-GB" sz="1400" dirty="0">
                <a:latin typeface="SassoonPrimaryType" panose="00000400000000000000" pitchFamily="2" charset="0"/>
              </a:rPr>
              <a:t>angela.gubala@crockerton.wilts.sch.uk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DB1660-238E-4BA8-A8D8-42DA9369BF35}"/>
              </a:ext>
            </a:extLst>
          </p:cNvPr>
          <p:cNvSpPr txBox="1"/>
          <p:nvPr/>
        </p:nvSpPr>
        <p:spPr>
          <a:xfrm>
            <a:off x="7602048" y="4667226"/>
            <a:ext cx="15105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SassoonPrimaryType" panose="00000400000000000000" pitchFamily="2" charset="0"/>
              </a:rPr>
              <a:t>Crockerton</a:t>
            </a:r>
            <a:r>
              <a:rPr lang="en-GB" dirty="0">
                <a:latin typeface="SassoonPrimaryType" panose="00000400000000000000" pitchFamily="2" charset="0"/>
              </a:rPr>
              <a:t> CE Primary School</a:t>
            </a:r>
          </a:p>
          <a:p>
            <a:r>
              <a:rPr lang="en-GB" b="1" dirty="0">
                <a:latin typeface="SassoonPrimaryType" panose="00000400000000000000" pitchFamily="2" charset="0"/>
              </a:rPr>
              <a:t>Tel: 01985 212168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8CA2BF-2D38-4E46-AA1E-FBF32B3198DA}"/>
              </a:ext>
            </a:extLst>
          </p:cNvPr>
          <p:cNvSpPr txBox="1"/>
          <p:nvPr/>
        </p:nvSpPr>
        <p:spPr>
          <a:xfrm>
            <a:off x="7428070" y="433783"/>
            <a:ext cx="41647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SassoonPrimaryType" panose="00000400000000000000" pitchFamily="2" charset="0"/>
              </a:rPr>
              <a:t>Safeguarding at </a:t>
            </a:r>
            <a:r>
              <a:rPr lang="en-GB" sz="2800" dirty="0" err="1">
                <a:latin typeface="SassoonPrimaryType" panose="00000400000000000000" pitchFamily="2" charset="0"/>
              </a:rPr>
              <a:t>Crockerton</a:t>
            </a:r>
            <a:endParaRPr lang="en-GB" sz="2800" dirty="0">
              <a:latin typeface="SassoonPrimaryType" panose="00000400000000000000" pitchFamily="2" charset="0"/>
            </a:endParaRPr>
          </a:p>
          <a:p>
            <a:r>
              <a:rPr lang="en-GB" sz="2800" dirty="0">
                <a:latin typeface="SassoonPrimaryType" panose="00000400000000000000" pitchFamily="2" charset="0"/>
              </a:rPr>
              <a:t>School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91FBE-52E6-4BD5-9CAA-ABE9A1C598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5154" y="3165777"/>
            <a:ext cx="1124701" cy="125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72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SassoonPrimaryType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Woodley</dc:creator>
  <cp:lastModifiedBy>Kate Woodley</cp:lastModifiedBy>
  <cp:revision>10</cp:revision>
  <dcterms:created xsi:type="dcterms:W3CDTF">2026-09-09T19:04:10Z</dcterms:created>
  <dcterms:modified xsi:type="dcterms:W3CDTF">2026-09-13T14:46:18Z</dcterms:modified>
</cp:coreProperties>
</file>